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7BA-C33F-4FBB-8387-65259CDCC586}" type="datetimeFigureOut">
              <a:rPr lang="ko-KR" altLang="en-US" smtClean="0"/>
              <a:pPr/>
              <a:t>2010-02-08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F315-F651-4D66-AE51-4DE6B46132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14282" y="357166"/>
          <a:ext cx="3500464" cy="749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116"/>
                <a:gridCol w="875116"/>
                <a:gridCol w="875116"/>
                <a:gridCol w="875116"/>
              </a:tblGrid>
              <a:tr h="2998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204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203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202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201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</a:tr>
              <a:tr h="414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기숙사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기숙사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기숙사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기숙사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42844" y="1682744"/>
          <a:ext cx="828681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346"/>
                <a:gridCol w="753347"/>
                <a:gridCol w="753346"/>
                <a:gridCol w="753346"/>
                <a:gridCol w="753347"/>
                <a:gridCol w="753346"/>
                <a:gridCol w="753347"/>
                <a:gridCol w="753346"/>
                <a:gridCol w="753346"/>
                <a:gridCol w="753347"/>
                <a:gridCol w="753346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205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206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207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208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209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210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211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212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213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214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215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기숙사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기숙사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휴게실</a:t>
                      </a:r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㈜한국</a:t>
                      </a:r>
                      <a:endParaRPr lang="en-US" altLang="ko-KR" sz="1200" dirty="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유용곤충연구소</a:t>
                      </a:r>
                    </a:p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문서고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㈜</a:t>
                      </a:r>
                      <a:r>
                        <a:rPr lang="ko-KR" altLang="en-US" sz="1200" smtClean="0">
                          <a:solidFill>
                            <a:srgbClr val="FF0000"/>
                          </a:solidFill>
                        </a:rPr>
                        <a:t>자연과미래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에이</a:t>
                      </a:r>
                      <a:endParaRPr lang="en-US" altLang="ko-K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rgbClr val="FF0000"/>
                          </a:solidFill>
                        </a:rPr>
                        <a:t>엠팜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㈜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전남대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연구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분석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실험실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미생물제제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연구실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8215338" y="214290"/>
          <a:ext cx="857256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50197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216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</a:tr>
              <a:tr h="7839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/>
                        <a:t>농산물</a:t>
                      </a:r>
                      <a:endParaRPr lang="en-US" altLang="ko-KR" sz="1200" b="0" dirty="0" smtClean="0"/>
                    </a:p>
                    <a:p>
                      <a:pPr algn="ctr" latinLnBrk="1"/>
                      <a:r>
                        <a:rPr lang="ko-KR" altLang="en-US" sz="1200" b="0" dirty="0" smtClean="0"/>
                        <a:t>시험</a:t>
                      </a:r>
                      <a:endParaRPr lang="en-US" altLang="ko-KR" sz="1200" b="0" dirty="0" smtClean="0"/>
                    </a:p>
                    <a:p>
                      <a:pPr algn="ctr" latinLnBrk="1"/>
                      <a:r>
                        <a:rPr lang="ko-KR" altLang="en-US" sz="1200" b="0" dirty="0" err="1" smtClean="0"/>
                        <a:t>분석실</a:t>
                      </a:r>
                      <a:endParaRPr lang="ko-KR" alt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31" descr="밝은 수평선"/>
          <p:cNvSpPr>
            <a:spLocks noChangeArrowheads="1"/>
          </p:cNvSpPr>
          <p:nvPr/>
        </p:nvSpPr>
        <p:spPr bwMode="auto">
          <a:xfrm>
            <a:off x="3714744" y="357166"/>
            <a:ext cx="647700" cy="938203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31" descr="밝은 수평선"/>
          <p:cNvSpPr>
            <a:spLocks noChangeArrowheads="1"/>
          </p:cNvSpPr>
          <p:nvPr/>
        </p:nvSpPr>
        <p:spPr bwMode="auto">
          <a:xfrm>
            <a:off x="8429652" y="1643050"/>
            <a:ext cx="647700" cy="1143008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058461" y="-24"/>
            <a:ext cx="864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 smtClean="0"/>
              <a:t>2F</a:t>
            </a:r>
            <a:endParaRPr lang="ko-KR" altLang="en-US" sz="4800" b="1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214282" y="3741010"/>
          <a:ext cx="2714644" cy="741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1464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101</a:t>
                      </a:r>
                      <a:r>
                        <a:rPr lang="ko-KR" altLang="en-US" dirty="0" smtClean="0"/>
                        <a:t>호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교육관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31" descr="밝은 수평선"/>
          <p:cNvSpPr>
            <a:spLocks noChangeArrowheads="1"/>
          </p:cNvSpPr>
          <p:nvPr/>
        </p:nvSpPr>
        <p:spPr bwMode="auto">
          <a:xfrm>
            <a:off x="2928926" y="3598134"/>
            <a:ext cx="647700" cy="938203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214283" y="5274878"/>
          <a:ext cx="2428893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09631"/>
                <a:gridCol w="809631"/>
                <a:gridCol w="80963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102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103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104</a:t>
                      </a:r>
                      <a:r>
                        <a:rPr lang="ko-KR" altLang="en-US" sz="1600" dirty="0" smtClean="0"/>
                        <a:t>호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휴게실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합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광복농산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에코</a:t>
                      </a:r>
                      <a:endParaRPr lang="en-US" altLang="ko-KR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rgbClr val="FF0000"/>
                          </a:solidFill>
                        </a:rPr>
                        <a:t>바이오텍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3500430" y="5214950"/>
          <a:ext cx="485778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30"/>
                <a:gridCol w="809630"/>
                <a:gridCol w="809630"/>
                <a:gridCol w="809630"/>
                <a:gridCol w="809630"/>
                <a:gridCol w="80963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105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106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107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108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109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110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/>
                        <a:t>행정실</a:t>
                      </a:r>
                      <a:r>
                        <a:rPr lang="ko-KR" altLang="en-US" sz="1400" dirty="0" smtClean="0"/>
                        <a:t> 및 </a:t>
                      </a:r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1400" dirty="0" err="1" smtClean="0"/>
                        <a:t>인력양성사업팀</a:t>
                      </a:r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분원</a:t>
                      </a:r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1400" dirty="0" smtClean="0"/>
                        <a:t>장실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공동</a:t>
                      </a:r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1400" dirty="0" smtClean="0"/>
                        <a:t>실험실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rgbClr val="FF0000"/>
                          </a:solidFill>
                        </a:rPr>
                        <a:t>그린에코바이오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</a:rPr>
                        <a:t>㈜</a:t>
                      </a:r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표 18"/>
          <p:cNvGraphicFramePr>
            <a:graphicFrameLocks noGrp="1"/>
          </p:cNvGraphicFramePr>
          <p:nvPr/>
        </p:nvGraphicFramePr>
        <p:xfrm>
          <a:off x="8358214" y="3786191"/>
          <a:ext cx="785786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86"/>
              </a:tblGrid>
              <a:tr h="3343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111</a:t>
                      </a:r>
                      <a:r>
                        <a:rPr lang="ko-KR" altLang="en-US" sz="1400" dirty="0" smtClean="0"/>
                        <a:t>호</a:t>
                      </a:r>
                      <a:endParaRPr lang="ko-KR" altLang="en-US" sz="1400" dirty="0"/>
                    </a:p>
                  </a:txBody>
                  <a:tcPr/>
                </a:tc>
              </a:tr>
              <a:tr h="10943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천적</a:t>
                      </a:r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1400" dirty="0" smtClean="0"/>
                        <a:t>곤충</a:t>
                      </a:r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1400" dirty="0" smtClean="0"/>
                        <a:t>연구실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143768" y="3286124"/>
            <a:ext cx="8643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 smtClean="0"/>
              <a:t>1F</a:t>
            </a:r>
            <a:endParaRPr lang="ko-KR" altLang="en-US" sz="4800" b="1" dirty="0"/>
          </a:p>
        </p:txBody>
      </p:sp>
      <p:sp>
        <p:nvSpPr>
          <p:cNvPr id="21" name="Rectangle 31" descr="밝은 수평선"/>
          <p:cNvSpPr>
            <a:spLocks noChangeArrowheads="1"/>
          </p:cNvSpPr>
          <p:nvPr/>
        </p:nvSpPr>
        <p:spPr bwMode="auto">
          <a:xfrm>
            <a:off x="8385408" y="5259194"/>
            <a:ext cx="714348" cy="938203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4500562" y="4071942"/>
          <a:ext cx="1714512" cy="57150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14512"/>
              </a:tblGrid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홍보실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6215074" y="4071942"/>
          <a:ext cx="1333488" cy="58515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33488"/>
              </a:tblGrid>
              <a:tr h="5851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화장실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표 24"/>
          <p:cNvGraphicFramePr>
            <a:graphicFrameLocks noGrp="1"/>
          </p:cNvGraphicFramePr>
          <p:nvPr/>
        </p:nvGraphicFramePr>
        <p:xfrm>
          <a:off x="6249490" y="857232"/>
          <a:ext cx="1333488" cy="58515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33488"/>
              </a:tblGrid>
              <a:tr h="5851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화장실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표 25"/>
          <p:cNvGraphicFramePr>
            <a:graphicFrameLocks noGrp="1"/>
          </p:cNvGraphicFramePr>
          <p:nvPr/>
        </p:nvGraphicFramePr>
        <p:xfrm>
          <a:off x="5286380" y="857232"/>
          <a:ext cx="928694" cy="57150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28694"/>
              </a:tblGrid>
              <a:tr h="5715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샤워실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위쪽 화살표 27"/>
          <p:cNvSpPr/>
          <p:nvPr/>
        </p:nvSpPr>
        <p:spPr>
          <a:xfrm>
            <a:off x="2928926" y="5715016"/>
            <a:ext cx="285752" cy="642942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697562" y="63249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smtClean="0"/>
              <a:t>현관</a:t>
            </a:r>
            <a:endParaRPr lang="ko-KR" altLang="en-US" sz="2400" b="1"/>
          </a:p>
        </p:txBody>
      </p:sp>
      <p:cxnSp>
        <p:nvCxnSpPr>
          <p:cNvPr id="31" name="직선 연결선 30"/>
          <p:cNvCxnSpPr/>
          <p:nvPr/>
        </p:nvCxnSpPr>
        <p:spPr>
          <a:xfrm>
            <a:off x="142844" y="3143248"/>
            <a:ext cx="88583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>
            <a:off x="142844" y="3214686"/>
            <a:ext cx="885831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표 23"/>
          <p:cNvGraphicFramePr>
            <a:graphicFrameLocks noGrp="1"/>
          </p:cNvGraphicFramePr>
          <p:nvPr/>
        </p:nvGraphicFramePr>
        <p:xfrm>
          <a:off x="4500562" y="799134"/>
          <a:ext cx="76734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346"/>
              </a:tblGrid>
              <a:tr h="2743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217</a:t>
                      </a:r>
                      <a:r>
                        <a:rPr lang="ko-KR" altLang="en-US" sz="1200" dirty="0" smtClean="0"/>
                        <a:t>호</a:t>
                      </a:r>
                      <a:endParaRPr lang="ko-KR" altLang="en-US" sz="1200" dirty="0"/>
                    </a:p>
                  </a:txBody>
                  <a:tcPr/>
                </a:tc>
              </a:tr>
              <a:tr h="37980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</a:rPr>
                        <a:t>㈜</a:t>
                      </a:r>
                      <a:r>
                        <a:rPr lang="ko-KR" altLang="en-US" sz="1100" dirty="0" err="1" smtClean="0">
                          <a:solidFill>
                            <a:srgbClr val="FF0000"/>
                          </a:solidFill>
                        </a:rPr>
                        <a:t>신세계바이오</a:t>
                      </a:r>
                      <a:endParaRPr lang="ko-KR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110</Words>
  <Application>Microsoft Office PowerPoint</Application>
  <PresentationFormat>화면 슬라이드 쇼(4:3)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SEC</dc:creator>
  <cp:lastModifiedBy>SEC</cp:lastModifiedBy>
  <cp:revision>14</cp:revision>
  <dcterms:created xsi:type="dcterms:W3CDTF">2010-02-01T08:20:18Z</dcterms:created>
  <dcterms:modified xsi:type="dcterms:W3CDTF">2010-02-08T04:54:12Z</dcterms:modified>
</cp:coreProperties>
</file>